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4" r:id="rId3"/>
    <p:sldId id="26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76" r:id="rId13"/>
    <p:sldId id="273" r:id="rId14"/>
    <p:sldId id="300" r:id="rId15"/>
    <p:sldId id="295" r:id="rId16"/>
    <p:sldId id="286" r:id="rId17"/>
    <p:sldId id="296" r:id="rId18"/>
    <p:sldId id="299" r:id="rId19"/>
    <p:sldId id="297" r:id="rId20"/>
    <p:sldId id="277" r:id="rId21"/>
    <p:sldId id="298" r:id="rId22"/>
    <p:sldId id="271" r:id="rId23"/>
    <p:sldId id="272" r:id="rId24"/>
    <p:sldId id="262" r:id="rId25"/>
    <p:sldId id="302" r:id="rId26"/>
    <p:sldId id="268" r:id="rId27"/>
    <p:sldId id="269" r:id="rId28"/>
    <p:sldId id="285" r:id="rId29"/>
    <p:sldId id="303" r:id="rId30"/>
    <p:sldId id="301" r:id="rId31"/>
    <p:sldId id="281" r:id="rId32"/>
    <p:sldId id="283" r:id="rId33"/>
    <p:sldId id="278" r:id="rId34"/>
    <p:sldId id="279" r:id="rId35"/>
    <p:sldId id="282" r:id="rId36"/>
    <p:sldId id="280" r:id="rId37"/>
    <p:sldId id="304" r:id="rId38"/>
    <p:sldId id="257" r:id="rId39"/>
    <p:sldId id="258" r:id="rId40"/>
    <p:sldId id="259" r:id="rId41"/>
    <p:sldId id="260" r:id="rId42"/>
    <p:sldId id="261" r:id="rId43"/>
    <p:sldId id="305" r:id="rId44"/>
    <p:sldId id="306" r:id="rId45"/>
    <p:sldId id="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876" autoAdjust="0"/>
  </p:normalViewPr>
  <p:slideViewPr>
    <p:cSldViewPr snapToGrid="0">
      <p:cViewPr varScale="1">
        <p:scale>
          <a:sx n="45" d="100"/>
          <a:sy n="45" d="100"/>
        </p:scale>
        <p:origin x="1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71608-22B2-4643-9603-D92CFF87A0FF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CFCEA-EE33-4DA8-9EC3-55DA50A45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7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2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62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8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5298-C7BD-4C36-AB0F-53FBE4EEA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F0E7-7307-4F2A-A76E-23F278398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8A1EC-2A58-4482-B757-D1FAABCA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9AD3-1B47-4522-A347-470846FF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6C72-08F2-4DEA-B6BE-FEAA7BB2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54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9681-CEE0-4AEA-91DF-06C9AE2D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C0DE5-3B3E-4F87-B8B2-C5781BD5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72FC9-FF48-4316-8FFC-2C9AAFB9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C266-08A3-46BC-926B-F0C592AF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84DC9-E7F3-4588-9F0A-C95CB0E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22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95B319-5B6D-4D99-8756-27942AC68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AC15E-B721-4379-880E-EF529809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EE02-99D9-48F8-972D-0917FB46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0326-F036-4D5D-A13E-7A11EC08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2D85F-525C-45E1-9A91-558D7BD5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94BF-1374-4467-A980-7AED74A5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BE2B-99B4-4956-9890-0A87878ED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0C83-7B38-4648-9AD3-AD659499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3086-EF5F-47B1-BE0B-99320622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9A29-E075-4A4B-BA93-F847719A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8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DA3-CA6D-4B11-BE6C-C02F903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5FE0B-BD33-4C36-AE0A-9A48B3EFD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A23A0-2544-463F-BF91-C6A49CCC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ACF9-F0DD-4534-B6EA-D4210B4A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F813-387C-43FA-A728-595A588D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6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30A-C4A6-4AF3-806B-CD54F02E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8C83-F7D3-4454-ABB4-C58545A1A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A3A25-67B3-46E1-8748-F12AB6023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E8A7-27A6-4374-8502-3777A8AC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D5CBB-6EC1-4538-88F0-5B5B8333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E190-5F41-4736-AC5A-04865EDB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42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7F0A-57F2-4C41-B2D4-297AC588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E0FD0-5D70-4708-9E41-E11C2DC2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1059-842A-4FE0-A46B-E30DCCF8D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F2703-B685-4FDD-92D3-A09D16C6B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BBEA8-73AA-4C28-9547-B9C18B638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586B5-B747-4C7C-8C41-74C82F38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14795-025F-421E-A29C-9DCA9E8B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B99B-96BA-4685-991B-817A766C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46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C483-8A4D-468D-966D-9FE71E6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D8E21-9713-4823-9BF1-F429B2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58972-EC91-47D8-9531-BB1D96F0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805B1-7D9F-4E57-97A5-D563ED13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1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D5149-CFA9-4EBA-91CC-5E860C70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C2C76-9C2D-442D-9812-9956CECD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FA097-3CBC-424A-9307-6D96AA86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6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92B8-62C4-4ABD-A44A-BAE1FEE7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F807-75B8-4E54-A2F5-E2D0300B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99774-0B4A-4B16-BE9A-E973BA87E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3204F-E4BB-4E97-B4D0-8E9AE6D1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5C8B7-5F3E-4CDD-ADAF-9C885CB6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E50C-3EDF-480E-A349-A7FFF16B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55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4321-8EB9-47C8-B87E-E7D7A9AC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92EC3-9B51-41EF-86FA-1B91EE439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B2CC-6E01-436A-9CC5-1DA9A70B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A837-2A6D-4E07-9B7B-2C1504FB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094CD-626E-4251-A196-A9AAF1E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0CAB-C25D-4AE3-AD46-30E82E43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1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CA1AD-DA00-4427-83D9-8B38274B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2B040-4101-4923-AFD2-D9C189DF8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58F6-1C40-44CC-AE8D-67F2A1F99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32C0B-75F9-4AFC-A669-30B4C0B2FB94}" type="datetimeFigureOut">
              <a:rPr lang="en-IN" smtClean="0"/>
              <a:t>30-10-2019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26944-3472-46D1-8F68-E34E3C292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746F-32D0-424B-A48E-897FE1E4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1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dinesarun/azurevidyapeeth" TargetMode="External"/><Relationship Id="rId4" Type="http://schemas.openxmlformats.org/officeDocument/2006/relationships/hyperlink" Target="https://twitter.com/dinuswt2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3839B-980A-4C7B-9230-D3F60F46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N" sz="5800" dirty="0"/>
              <a:t>Apache Kafka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4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FE088-4EC3-48B3-9FE9-F9D94BBA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398F0-C5EC-4C2C-93D0-00B38AFC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r="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637372-6422-4DEE-A6E4-D5BE1601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CAC6A-50D5-4388-A70A-D5B95FE86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6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table, indoor, sitting&#10;&#10;Description automatically generated">
            <a:extLst>
              <a:ext uri="{FF2B5EF4-FFF2-40B4-BE49-F238E27FC236}">
                <a16:creationId xmlns:a16="http://schemas.microsoft.com/office/drawing/2014/main" id="{04FA4455-FE4E-4509-8284-EC564BC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9" r="2163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55F4-512D-46B7-B932-2C2BC22B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Kafka?</a:t>
            </a:r>
          </a:p>
        </p:txBody>
      </p:sp>
    </p:spTree>
    <p:extLst>
      <p:ext uri="{BB962C8B-B14F-4D97-AF65-F5344CB8AC3E}">
        <p14:creationId xmlns:p14="http://schemas.microsoft.com/office/powerpoint/2010/main" val="210680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06A28D-7C7E-496E-8434-6851BA293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9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D6A3-AEE3-4AA4-B664-DA0476F4E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761F921-D13C-426A-A70F-BA58ABD6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E45AF8-2135-45BE-8578-38BB5B8F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CBCF2B-0CFE-441D-A2AA-D84B9C53F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5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Placeholder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42CD6FE-44ED-4AFB-8705-589EEE6E17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7292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C70AE-FFB8-49AD-9EEB-F6ECC8B3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D1ABD-CDDA-4DFF-A360-68496BAD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Product Manager, Dashboard Analytics team at Syncfusion Software.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4"/>
              </a:rPr>
              <a:t>https://twitter.com/</a:t>
            </a:r>
            <a:r>
              <a:rPr lang="en-US" sz="24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4"/>
              </a:rPr>
              <a:t>dinuswt22</a:t>
            </a:r>
            <a:endParaRPr lang="en-US" sz="24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5"/>
              </a:rPr>
              <a:t>https://github.com/</a:t>
            </a:r>
            <a:r>
              <a:rPr lang="en-US" sz="24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  <a:hlinkClick r:id="rId5"/>
              </a:rPr>
              <a:t>dinesarun/common</a:t>
            </a:r>
            <a:endParaRPr lang="en-US" sz="24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2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600FD5-1A39-4218-820B-5AB5A607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3D6A8D-6E47-4FEC-BFA1-1A1367A9B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CCCE0E-35A0-44C1-A26F-1B8604DC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1" b="846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92E94-6115-4E39-8EA5-E9385040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F4D3E-4E62-4326-AE5E-B0FB9707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A8DF0294-44EA-46DA-9F93-00F33FC1B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4" y="1675227"/>
            <a:ext cx="7881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6DC24-A02B-4E3A-97C9-93F57C0F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C54F4F3C-F0ED-44AB-B9BE-42D81889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D8C4A-BAC5-46A8-A6AC-0A9DC4D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Hotstar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703683-A4C9-429A-8C62-F17F7DE5B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3" y="1675227"/>
            <a:ext cx="87446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A41CC-A2BD-46B0-917D-4837521CA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9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5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F2EE5E-C095-4A9A-8844-F8C6658C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1C5B4-0DB3-49E1-9707-B046393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295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table, indoor, sitting&#10;&#10;Description automatically generated">
            <a:extLst>
              <a:ext uri="{FF2B5EF4-FFF2-40B4-BE49-F238E27FC236}">
                <a16:creationId xmlns:a16="http://schemas.microsoft.com/office/drawing/2014/main" id="{04FA4455-FE4E-4509-8284-EC564BC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9" r="2163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55F4-512D-46B7-B932-2C2BC22B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Why Kafka?</a:t>
            </a:r>
          </a:p>
        </p:txBody>
      </p:sp>
    </p:spTree>
    <p:extLst>
      <p:ext uri="{BB962C8B-B14F-4D97-AF65-F5344CB8AC3E}">
        <p14:creationId xmlns:p14="http://schemas.microsoft.com/office/powerpoint/2010/main" val="133691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7FFE4-4D9E-4F67-8891-61CA166C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9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42A3-E98A-4F79-9CAD-D417AB4A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8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AE18-1E75-4A9A-8C78-C38E76F0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4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9123D-F318-4B3D-B853-A05A2F4B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r="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06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cell phone screen with text&#10;&#10;Description automatically generated">
            <a:extLst>
              <a:ext uri="{FF2B5EF4-FFF2-40B4-BE49-F238E27FC236}">
                <a16:creationId xmlns:a16="http://schemas.microsoft.com/office/drawing/2014/main" id="{C8080D68-7591-4A12-BA33-6EE0F66F4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r="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9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C7AA7DE9-13B4-4034-A5C6-B855F20D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0" r="1" b="58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813-F689-40F4-93DA-A54403345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1765-6C5E-4E80-88A9-9CCD1BA8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- 1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00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2CE4A-C93D-4080-AD29-77E6EA3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Efficient Structure for Retaining and Distributing Messages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og Structured">
            <a:extLst>
              <a:ext uri="{FF2B5EF4-FFF2-40B4-BE49-F238E27FC236}">
                <a16:creationId xmlns:a16="http://schemas.microsoft.com/office/drawing/2014/main" id="{F71D49A3-24B3-4AC8-9A35-EC7B57594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920" y="307731"/>
            <a:ext cx="1018506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131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C5EB8-BB65-41AB-B064-C2CFB445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Rely on a Broker that Scales Out Linearly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www.confluent.io/wp-content/uploads/Screenshot-2017-07-19-19.14.28-1024x626.png">
            <a:extLst>
              <a:ext uri="{FF2B5EF4-FFF2-40B4-BE49-F238E27FC236}">
                <a16:creationId xmlns:a16="http://schemas.microsoft.com/office/drawing/2014/main" id="{5E14AFF7-D7A0-4A0A-B767-B26F0682F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5074" y="307731"/>
            <a:ext cx="652675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92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2C950D-0401-420A-8119-E290A026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86D1D-796E-46B3-923B-D02BE937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Segregate Load in Multi-Service Ecosystems</a:t>
            </a:r>
            <a:endParaRPr lang="en-US" sz="5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Rate Limiting appliaed to Producers, Consumer and Consumer Groups">
            <a:extLst>
              <a:ext uri="{FF2B5EF4-FFF2-40B4-BE49-F238E27FC236}">
                <a16:creationId xmlns:a16="http://schemas.microsoft.com/office/drawing/2014/main" id="{6C3BD914-582F-4CD9-8D3E-4356731128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2245" y="307731"/>
            <a:ext cx="695241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36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3454D-A03E-4D0E-A26D-F8A2CBB5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Ensure Messages are Durable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Kafka provides durability through replication">
            <a:extLst>
              <a:ext uri="{FF2B5EF4-FFF2-40B4-BE49-F238E27FC236}">
                <a16:creationId xmlns:a16="http://schemas.microsoft.com/office/drawing/2014/main" id="{233B484F-C7F4-468D-95C3-926CA0EEB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2709" y="307731"/>
            <a:ext cx="601148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266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30DAB-7618-49FC-BC48-6C5FC83C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Load Balance Services and make them Highly Available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Load Balance Services and make them Highly Available">
            <a:extLst>
              <a:ext uri="{FF2B5EF4-FFF2-40B4-BE49-F238E27FC236}">
                <a16:creationId xmlns:a16="http://schemas.microsoft.com/office/drawing/2014/main" id="{C309B4BE-D214-43A4-96FA-9455F6AD1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2245" y="307731"/>
            <a:ext cx="695241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5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981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1765-6C5E-4E80-88A9-9CCD1BA8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- 2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3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40E9-3B21-443D-A174-18A5D972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Apache </a:t>
            </a:r>
            <a:r>
              <a:rPr lang="en-IN" dirty="0" err="1"/>
              <a:t>Nifi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2A82-74C5-4841-8AA7-63B02408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83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40E9-3B21-443D-A174-18A5D972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Bold BI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F2A82-74C5-4841-8AA7-63B02408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585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5241-8A90-4E36-90C1-55582CDF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Company?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62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D7F5EBB-D940-4FAD-B9D2-26335244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8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A2E1770-5B8C-4370-B7FB-9E5667686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FC508B3-73AE-45E1-9BBD-2B7F98ED1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7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657143-FA73-43CF-9C81-004F9DA2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3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96</Words>
  <Application>Microsoft Office PowerPoint</Application>
  <PresentationFormat>Widescreen</PresentationFormat>
  <Paragraphs>30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Apache Kafka</vt:lpstr>
      <vt:lpstr>About me</vt:lpstr>
      <vt:lpstr>Why Kafka?</vt:lpstr>
      <vt:lpstr>PowerPoint Presentation</vt:lpstr>
      <vt:lpstr>What is a Company?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Kafka?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Kafka</vt:lpstr>
      <vt:lpstr>Architecture</vt:lpstr>
      <vt:lpstr>Hotstar</vt:lpstr>
      <vt:lpstr>PowerPoint Presentation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- 1</vt:lpstr>
      <vt:lpstr>Efficient Structure for Retaining and Distributing Messages</vt:lpstr>
      <vt:lpstr>Rely on a Broker that Scales Out Linearly</vt:lpstr>
      <vt:lpstr>Segregate Load in Multi-Service Ecosystems</vt:lpstr>
      <vt:lpstr>Ensure Messages are Durable</vt:lpstr>
      <vt:lpstr>Load Balance Services and make them Highly Available</vt:lpstr>
      <vt:lpstr>DEMO - 2</vt:lpstr>
      <vt:lpstr>Apache Nifi</vt:lpstr>
      <vt:lpstr>Bold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</dc:title>
  <dc:creator>Dinesh Kumar P</dc:creator>
  <cp:lastModifiedBy>Dinesh Kumar P</cp:lastModifiedBy>
  <cp:revision>5</cp:revision>
  <dcterms:created xsi:type="dcterms:W3CDTF">2019-10-30T18:14:58Z</dcterms:created>
  <dcterms:modified xsi:type="dcterms:W3CDTF">2019-10-30T18:27:13Z</dcterms:modified>
</cp:coreProperties>
</file>